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91" d="100"/>
          <a:sy n="91" d="100"/>
        </p:scale>
        <p:origin x="-6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56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038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A86277-E9A7-4D05-B542-A95BF4BC0E7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81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0165"/>
            <a:ext cx="7886700" cy="4120179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85"/>
          <a:stretch/>
        </p:blipFill>
        <p:spPr>
          <a:xfrm>
            <a:off x="0" y="0"/>
            <a:ext cx="9144000" cy="17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80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79" y="1602889"/>
            <a:ext cx="4331971" cy="4574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602890"/>
            <a:ext cx="4364243" cy="4574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35442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7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272256"/>
            <a:ext cx="7917628" cy="12422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122" y="1681163"/>
            <a:ext cx="4326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122" y="2505075"/>
            <a:ext cx="43260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88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88939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460139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8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85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13928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100"/>
          <a:stretch/>
        </p:blipFill>
        <p:spPr>
          <a:xfrm>
            <a:off x="7143078" y="6311196"/>
            <a:ext cx="1828800" cy="4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20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7831569" cy="107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592132"/>
            <a:ext cx="8767482" cy="458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3E51-E008-4076-9609-96A54A85C7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67"/>
          <a:stretch/>
        </p:blipFill>
        <p:spPr>
          <a:xfrm>
            <a:off x="8014449" y="365126"/>
            <a:ext cx="941966" cy="10706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5319" y="1468057"/>
            <a:ext cx="8778240" cy="0"/>
          </a:xfrm>
          <a:prstGeom prst="line">
            <a:avLst/>
          </a:prstGeom>
          <a:ln w="28575">
            <a:solidFill>
              <a:srgbClr val="EC1F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51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Your Mother’s Time/Project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Nine Habits to Increase Personal Productivity and Project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4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Bad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personal bad habit?</a:t>
            </a:r>
          </a:p>
          <a:p>
            <a:r>
              <a:rPr lang="en-US" dirty="0" smtClean="0"/>
              <a:t>How are you going to break it?</a:t>
            </a:r>
            <a:endParaRPr lang="en-US" dirty="0"/>
          </a:p>
        </p:txBody>
      </p:sp>
      <p:pic>
        <p:nvPicPr>
          <p:cNvPr id="6147" name="Picture 3" descr="C:\Users\marykayb\AppData\Local\Microsoft\Windows\INetCache\IE\8UKLSW3I\time-dra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2984" y="3092668"/>
            <a:ext cx="2770466" cy="2770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survey</a:t>
            </a:r>
            <a:endParaRPr lang="en-US" dirty="0"/>
          </a:p>
        </p:txBody>
      </p:sp>
      <p:pic>
        <p:nvPicPr>
          <p:cNvPr id="7173" name="Picture 5" descr="C:\Users\marykayb\AppData\Local\Microsoft\Windows\INetCache\IE\SNIQ8TH7\cartoon_voc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035" y="2314575"/>
            <a:ext cx="3838575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Learn New STUFF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 yourself</a:t>
            </a:r>
            <a:endParaRPr lang="en-US" dirty="0"/>
          </a:p>
        </p:txBody>
      </p:sp>
      <p:pic>
        <p:nvPicPr>
          <p:cNvPr id="8194" name="Picture 2" descr="C:\Users\marykayb\AppData\Local\Microsoft\Windows\INetCache\IE\WH2Z0M9D\learning_styl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025" y="2333297"/>
            <a:ext cx="5264561" cy="4071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Questions</a:t>
            </a:r>
            <a:endParaRPr lang="en-US" dirty="0"/>
          </a:p>
        </p:txBody>
      </p:sp>
      <p:pic>
        <p:nvPicPr>
          <p:cNvPr id="9218" name="Picture 2" descr="C:\Users\marykayb\AppData\Local\Microsoft\Windows\INetCache\IE\WH2Z0M9D\check_list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408" y="2128728"/>
            <a:ext cx="3580429" cy="343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Make a </a:t>
            </a:r>
            <a:r>
              <a:rPr lang="en-US" b="1" dirty="0" smtClean="0"/>
              <a:t>List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Assess the </a:t>
            </a:r>
            <a:r>
              <a:rPr lang="en-US" b="1" dirty="0" smtClean="0"/>
              <a:t>Value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endParaRPr lang="en-US" dirty="0" smtClean="0"/>
          </a:p>
          <a:p>
            <a:r>
              <a:rPr lang="en-US" b="1" dirty="0" smtClean="0"/>
              <a:t>Be </a:t>
            </a:r>
            <a:r>
              <a:rPr lang="en-US" b="1" dirty="0" smtClean="0"/>
              <a:t>Honest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Be </a:t>
            </a:r>
            <a:r>
              <a:rPr lang="en-US" b="1" dirty="0" smtClean="0"/>
              <a:t>Flexible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Cut the </a:t>
            </a:r>
            <a:r>
              <a:rPr lang="en-US" b="1" dirty="0" smtClean="0"/>
              <a:t>Cord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78015" y="1602890"/>
            <a:ext cx="4915378" cy="45740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Answer the questions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marykayb\AppData\Local\Microsoft\Windows\INetCache\IE\8UKLSW3I\question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566" y="2333297"/>
            <a:ext cx="4380610" cy="3953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00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calm and fill in the blanks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to run your lab like a five star chef</a:t>
            </a:r>
            <a:endParaRPr lang="en-US" dirty="0"/>
          </a:p>
        </p:txBody>
      </p:sp>
      <p:pic>
        <p:nvPicPr>
          <p:cNvPr id="2051" name="Picture 3" descr="C:\Users\marykayb\AppData\Local\Microsoft\Windows\INetCache\IE\8UKLSW3I\che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965" y="2762086"/>
            <a:ext cx="2085975" cy="3057525"/>
          </a:xfrm>
          <a:prstGeom prst="rect">
            <a:avLst/>
          </a:prstGeom>
          <a:noFill/>
        </p:spPr>
      </p:pic>
      <p:pic>
        <p:nvPicPr>
          <p:cNvPr id="2053" name="Picture 5" descr="C:\Users\marykayb\AppData\Local\Microsoft\Windows\INetCache\IE\8UKLSW3I\email2-620x6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81" y="2638096"/>
            <a:ext cx="3522936" cy="352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76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ykayb\AppData\Local\Microsoft\Windows\INetCache\IE\OAY6D4R0\hellskitchen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82" y="2736357"/>
            <a:ext cx="5781675" cy="3810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044966" y="704193"/>
            <a:ext cx="4099034" cy="1839310"/>
          </a:xfrm>
          <a:prstGeom prst="wedgeEllipseCallout">
            <a:avLst>
              <a:gd name="adj1" fmla="val -49094"/>
              <a:gd name="adj2" fmla="val 101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“I don't run restaurants that are out of control. We are about establishing phenomenal </a:t>
            </a:r>
            <a:r>
              <a:rPr lang="en-US" sz="1600" dirty="0" err="1" smtClean="0"/>
              <a:t>footholdings</a:t>
            </a:r>
            <a:r>
              <a:rPr lang="en-US" sz="1600" dirty="0" smtClean="0"/>
              <a:t> </a:t>
            </a:r>
            <a:r>
              <a:rPr lang="en-US" sz="1600" dirty="0" smtClean="0"/>
              <a:t>with talent.”   </a:t>
            </a:r>
          </a:p>
          <a:p>
            <a:r>
              <a:rPr lang="en-US" sz="1600" dirty="0" smtClean="0"/>
              <a:t>                    </a:t>
            </a:r>
            <a:r>
              <a:rPr lang="en-US" sz="1600" dirty="0" smtClean="0"/>
              <a:t>   </a:t>
            </a:r>
            <a:r>
              <a:rPr lang="en-US" sz="1600" dirty="0" smtClean="0"/>
              <a:t>-  Gordon Ramsey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3683" y="798787"/>
            <a:ext cx="3720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you utilize your staff to help you create an organized environment while balancing feedback (positive and constructive) in order to create a foothold?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pic>
        <p:nvPicPr>
          <p:cNvPr id="4" name="Content Placeholder 3" descr="Kali-Durga-Laszlo-Ily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63" y="1620749"/>
            <a:ext cx="8767762" cy="45277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476" y="2532994"/>
            <a:ext cx="5395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What did you see?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xmlns="" val="24176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pic>
        <p:nvPicPr>
          <p:cNvPr id="4" name="Content Placeholder 3" descr="Kali-Durga-Laszlo-Ily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63" y="1620749"/>
            <a:ext cx="8767762" cy="45277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Yourself a Break</a:t>
            </a:r>
            <a:endParaRPr lang="en-US" dirty="0"/>
          </a:p>
        </p:txBody>
      </p:sp>
      <p:pic>
        <p:nvPicPr>
          <p:cNvPr id="4098" name="Picture 2" descr="C:\Users\marykayb\AppData\Local\Microsoft\Windows\INetCache\IE\SNIQ8TH7\Spear_360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444" y="2112963"/>
            <a:ext cx="3810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Survive Time Crunches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Internet, email and social media</a:t>
            </a:r>
          </a:p>
          <a:p>
            <a:r>
              <a:rPr lang="en-US" dirty="0" smtClean="0"/>
              <a:t>Distractions</a:t>
            </a:r>
          </a:p>
          <a:p>
            <a:r>
              <a:rPr lang="en-US" dirty="0" smtClean="0"/>
              <a:t>Phone calls</a:t>
            </a:r>
          </a:p>
          <a:p>
            <a:r>
              <a:rPr lang="en-US" dirty="0" smtClean="0"/>
              <a:t>Unplanned meetings</a:t>
            </a:r>
          </a:p>
          <a:p>
            <a:r>
              <a:rPr lang="en-US" dirty="0" smtClean="0"/>
              <a:t>Propensity to please</a:t>
            </a:r>
          </a:p>
          <a:p>
            <a:r>
              <a:rPr lang="en-US" dirty="0" smtClean="0"/>
              <a:t>Extraneous on and on</a:t>
            </a:r>
          </a:p>
          <a:p>
            <a:r>
              <a:rPr lang="en-US" dirty="0" smtClean="0"/>
              <a:t>Shiny objects</a:t>
            </a:r>
          </a:p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travel</a:t>
            </a:r>
            <a:endParaRPr lang="en-US" dirty="0"/>
          </a:p>
        </p:txBody>
      </p:sp>
      <p:pic>
        <p:nvPicPr>
          <p:cNvPr id="5123" name="Picture 3" descr="C:\Users\marykayb\AppData\Local\Microsoft\Windows\INetCache\IE\WH2Z0M9D\time_4906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482" y="2249212"/>
            <a:ext cx="2415612" cy="383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114&quot;&gt;&lt;/object&gt;&lt;object type=&quot;2&quot; unique_id=&quot;23115&quot;&gt;&lt;object type=&quot;3&quot; unique_id=&quot;23116&quot;&gt;&lt;property id=&quot;20148&quot; value=&quot;5&quot;/&gt;&lt;property id=&quot;20300&quot; value=&quot;Slide 1 - &amp;quot;Not Your Mother’s Time/Project Management&amp;quot;&quot;/&gt;&lt;property id=&quot;20307&quot; value=&quot;256&quot;/&gt;&lt;/object&gt;&lt;object type=&quot;3&quot; unique_id=&quot;23135&quot;&gt;&lt;property id=&quot;20148&quot; value=&quot;5&quot;/&gt;&lt;property id=&quot;20300&quot; value=&quot;Slide 2 - &amp;quot;Prioritizing&amp;quot;&quot;/&gt;&lt;property id=&quot;20307&quot; value=&quot;257&quot;/&gt;&lt;/object&gt;&lt;object type=&quot;3&quot; unique_id=&quot;23136&quot;&gt;&lt;property id=&quot;20148&quot; value=&quot;5&quot;/&gt;&lt;property id=&quot;20300&quot; value=&quot;Slide 3 - &amp;quot;Organize&amp;quot;&quot;/&gt;&lt;property id=&quot;20307&quot; value=&quot;258&quot;/&gt;&lt;/object&gt;&lt;object type=&quot;3&quot; unique_id=&quot;23138&quot;&gt;&lt;property id=&quot;20148&quot; value=&quot;5&quot;/&gt;&lt;property id=&quot;20300&quot; value=&quot;Slide 6&quot;/&gt;&lt;property id=&quot;20307&quot; value=&quot;260&quot;/&gt;&lt;/object&gt;&lt;object type=&quot;3&quot; unique_id=&quot;23288&quot;&gt;&lt;property id=&quot;20148&quot; value=&quot;5&quot;/&gt;&lt;property id=&quot;20300&quot; value=&quot;Slide 4&quot;/&gt;&lt;property id=&quot;20307&quot; value=&quot;261&quot;/&gt;&lt;/object&gt;&lt;object type=&quot;3&quot; unique_id=&quot;23289&quot;&gt;&lt;property id=&quot;20148&quot; value=&quot;5&quot;/&gt;&lt;property id=&quot;20300&quot; value=&quot;Slide 5 - &amp;quot;Focus&amp;quot;&quot;/&gt;&lt;property id=&quot;20307&quot; value=&quot;262&quot;/&gt;&lt;/object&gt;&lt;object type=&quot;3&quot; unique_id=&quot;23290&quot;&gt;&lt;property id=&quot;20148&quot; value=&quot;5&quot;/&gt;&lt;property id=&quot;20300&quot; value=&quot;Slide 7 - &amp;quot;Focus&amp;quot;&quot;/&gt;&lt;property id=&quot;20307&quot; value=&quot;263&quot;/&gt;&lt;/object&gt;&lt;object type=&quot;3&quot; unique_id=&quot;23291&quot;&gt;&lt;property id=&quot;20148&quot; value=&quot;5&quot;/&gt;&lt;property id=&quot;20300&quot; value=&quot;Slide 8 - &amp;quot;Give Yourself a Break&amp;quot;&quot;/&gt;&lt;property id=&quot;20307&quot; value=&quot;264&quot;/&gt;&lt;/object&gt;&lt;object type=&quot;3&quot; unique_id=&quot;23292&quot;&gt;&lt;property id=&quot;20148&quot; value=&quot;5&quot;/&gt;&lt;property id=&quot;20300&quot; value=&quot;Slide 9 - &amp;quot;Survive Time Crunches&amp;quot;&quot;/&gt;&lt;property id=&quot;20307&quot; value=&quot;265&quot;/&gt;&lt;/object&gt;&lt;object type=&quot;3&quot; unique_id=&quot;23293&quot;&gt;&lt;property id=&quot;20148&quot; value=&quot;5&quot;/&gt;&lt;property id=&quot;20300&quot; value=&quot;Slide 10 - &amp;quot;Break Bad habits&amp;quot;&quot;/&gt;&lt;property id=&quot;20307&quot; value=&quot;266&quot;/&gt;&lt;/object&gt;&lt;object type=&quot;3&quot; unique_id=&quot;23294&quot;&gt;&lt;property id=&quot;20148&quot; value=&quot;5&quot;/&gt;&lt;property id=&quot;20300&quot; value=&quot;Slide 11 - &amp;quot;Play Nice&amp;quot;&quot;/&gt;&lt;property id=&quot;20307&quot; value=&quot;267&quot;/&gt;&lt;/object&gt;&lt;object type=&quot;3&quot; unique_id=&quot;23295&quot;&gt;&lt;property id=&quot;20148&quot; value=&quot;5&quot;/&gt;&lt;property id=&quot;20300&quot; value=&quot;Slide 12 - &amp;quot;And, finally&amp;quot;&quot;/&gt;&lt;property id=&quot;20307&quot; value=&quot;268&quot;/&gt;&lt;/object&gt;&lt;object type=&quot;3&quot; unique_id=&quot;23296&quot;&gt;&lt;property id=&quot;20148&quot; value=&quot;5&quot;/&gt;&lt;property id=&quot;20300&quot; value=&quot;Slide 13 - &amp;quot;List of Questions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159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Not Your Mother’s Time/Project Management</vt:lpstr>
      <vt:lpstr>Prioritizing</vt:lpstr>
      <vt:lpstr>Organize</vt:lpstr>
      <vt:lpstr>Slide 4</vt:lpstr>
      <vt:lpstr>Focus</vt:lpstr>
      <vt:lpstr>Slide 6</vt:lpstr>
      <vt:lpstr>Focus</vt:lpstr>
      <vt:lpstr>Give Yourself a Break</vt:lpstr>
      <vt:lpstr>Survive Time Crunches</vt:lpstr>
      <vt:lpstr>Break Bad habits</vt:lpstr>
      <vt:lpstr>Play Nice</vt:lpstr>
      <vt:lpstr>And, finally</vt:lpstr>
      <vt:lpstr>List of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marykayb</cp:lastModifiedBy>
  <cp:revision>10</cp:revision>
  <dcterms:created xsi:type="dcterms:W3CDTF">2016-01-07T19:47:27Z</dcterms:created>
  <dcterms:modified xsi:type="dcterms:W3CDTF">2016-03-29T19:55:29Z</dcterms:modified>
</cp:coreProperties>
</file>